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개요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JavaScript 런타임 환경으로, 서버 측 애플리케이션 개발에 널리 사용되는 강력한 도구입니다. 이 세션에서는 Node.js의 기본 개념과 특징, 그리고 주요 활용 사례를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4961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진 예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특징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b="1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I/O와 이벤트 기반 아키텍처</a:t>
            </a:r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 인해 높은 처리 능력을 제공합니다.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8619411" cy="5897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72268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스레드이지만 </a:t>
            </a:r>
            <a:pPr indent="0" marL="0">
              <a:lnSpc>
                <a:spcPts val="1400"/>
              </a:lnSpc>
              <a:buNone/>
            </a:pPr>
            <a:r>
              <a:rPr lang="en-US" sz="850" b="1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루프를 통해 병렬 처리가</a:t>
            </a:r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가능해, 동시 연결 수가 많은 실시간 애플리케이션에 적합합니다.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7535823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Node.js의 장단점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장점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스레드 비동기 처리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 인해 확장성이 높고,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애플리케이션 개발에 적합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단점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콜백 방식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으로 인해 코드 가독성이 떨어질 수 있으며,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스레드 이슈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 메모리 누수에 취약합니다.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작동 원리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3953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단일 스레드 기반의 비동기 I/O 모델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 기반의 비동기 I/O 모델을 사용하여 높은 처리 능력을 구현합니다.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512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이벤트 루프와 비동기 콜백 방식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루프와 비동기 콜백 방식으로 운영되며, 입출력 작업은 별도의 스레드에서 처리됩니다.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4587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CPU 집약적 작업과 I/O 작업의 병렬 처리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이를 통해 CPU 집약적 작업과 I/O 작업을 병렬로 처리할 수 있어 효율성이 높습니다.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13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주요 모듈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HTTP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핵심 모듈로, 서버 생성 및 클라이언트 요청 처리에 사용됩니다.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System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파일 및 디렉터리 관리를 위한 모듈입니다.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파일 경로 조작을 위한 모듈입니다.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76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운영 체제 정보 접근 및 관리를 위한 모듈입니다.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개발 환경 구축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공식 웹사이트에서 최신 버전을 다운로드하고 설치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하세요. 선호하는 IDE(Visual Studio Code, WebStorm 등)에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확장 기능을 설치하여 개발 생산성을 높일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0435"/>
            <a:ext cx="5783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프레임워크 비교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29376"/>
            <a:ext cx="130428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가장 널리 사용되는 웹 애플리케이션 프레임워크로, 간단하고 유연한 API를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Koa.js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Express.js의 차세대 버전으로, 더 간결하고 강력한 미들웨어 시스템을 특징으로 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Nest.js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 스타일의 구조를 사용하여 확장성과 생산성을 높인 프레임워크입니다.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6017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활용 사례 및 전망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실시간 채팅, 웹 게임, IoT 디바이스 관리 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6624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처리가 필요한 다양한 웹 애플리케이션 개발에 활용되고 있습니다.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36479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마이크로서비스 아키텍처와 결합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확장성 높은 대규모 시스템 구축에 적합합니다.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다양한 분야로 활용 확대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지속적인 발전과 더불어 모바일 앱 개발, 기계 학습, 데이터 분석 등 다양한 분야로 그 활용이 확대될 것으로 전망됩니다.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2024-11-04T10:43:13Z</dcterms:created>
  <dcterms:modified xsi:type="dcterms:W3CDTF">2024-11-04T10:43:13Z</dcterms:modified>
</cp:coreProperties>
</file>